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CF10D-AB19-42C8-8862-92E5C9E328B4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C481-29BE-4CD0-A933-911DBE6C3F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6F6B-686B-4169-9156-34249C084D95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4314-52E6-4638-97C8-70B40AAA98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4314-52E6-4638-97C8-70B40AAA986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8446-4F62-4F04-AD48-7EF563490741}" type="datetimeFigureOut">
              <a:rPr lang="zh-CN" altLang="en-US" smtClean="0"/>
              <a:pPr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F4C3-1EF1-433F-9984-645591AE8C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基础教学部政治学习活动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</a:t>
            </a:r>
            <a:r>
              <a:rPr lang="zh-CN" altLang="en-US" dirty="0" smtClean="0"/>
              <a:t>数读十</a:t>
            </a:r>
            <a:r>
              <a:rPr lang="zh-CN" altLang="en-US" dirty="0"/>
              <a:t>八</a:t>
            </a:r>
            <a:r>
              <a:rPr lang="zh-CN" altLang="en-US" dirty="0" smtClean="0"/>
              <a:t>界六中全会精神</a:t>
            </a:r>
            <a:endParaRPr lang="zh-CN" altLang="en-US" dirty="0"/>
          </a:p>
        </p:txBody>
      </p:sp>
      <p:pic>
        <p:nvPicPr>
          <p:cNvPr id="8" name="内容占位符 7" descr="10586823034402574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9"/>
            <a:ext cx="7632848" cy="456583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1553" y="620713"/>
            <a:ext cx="4240893" cy="550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4039" y="549275"/>
            <a:ext cx="4295922" cy="557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2861" y="476250"/>
            <a:ext cx="4358278" cy="5649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476672"/>
            <a:ext cx="4049895" cy="5885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1027" y="549276"/>
            <a:ext cx="4301947" cy="557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4041" y="549275"/>
            <a:ext cx="4242857" cy="55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4039" y="549275"/>
            <a:ext cx="4295922" cy="557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5913" y="476250"/>
            <a:ext cx="4352174" cy="5649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1553" y="620713"/>
            <a:ext cx="4240893" cy="550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1026" y="549275"/>
            <a:ext cx="4301947" cy="557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4039" y="549275"/>
            <a:ext cx="4295922" cy="557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全屏显示(4:3)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基础教学部政治学习活动                      数读十八界六中全会精神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十八界六中全会精神</dc:title>
  <dc:creator>Administrator</dc:creator>
  <cp:lastModifiedBy>Administrator</cp:lastModifiedBy>
  <cp:revision>3</cp:revision>
  <dcterms:created xsi:type="dcterms:W3CDTF">2017-03-27T07:30:35Z</dcterms:created>
  <dcterms:modified xsi:type="dcterms:W3CDTF">2017-04-05T06:49:50Z</dcterms:modified>
</cp:coreProperties>
</file>